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Rodičovská schůzka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26. května, 3. třída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Tripartitní schůzky</a:t>
            </a:r>
            <a:endParaRPr lang="cs-CZ" dirty="0"/>
          </a:p>
          <a:p>
            <a:pPr fontAlgn="base"/>
            <a:r>
              <a:rPr lang="cs-CZ" dirty="0" smtClean="0"/>
              <a:t>Focení</a:t>
            </a:r>
            <a:endParaRPr lang="cs-CZ" dirty="0"/>
          </a:p>
          <a:p>
            <a:pPr fontAlgn="base"/>
            <a:r>
              <a:rPr lang="cs-CZ" dirty="0"/>
              <a:t>Natáčení České televize</a:t>
            </a:r>
          </a:p>
          <a:p>
            <a:pPr fontAlgn="base"/>
            <a:r>
              <a:rPr lang="cs-CZ" dirty="0"/>
              <a:t>Jednodenní školní výlet</a:t>
            </a:r>
          </a:p>
          <a:p>
            <a:pPr fontAlgn="base"/>
            <a:r>
              <a:rPr lang="cs-CZ" dirty="0"/>
              <a:t>Vícedenní školní výlet </a:t>
            </a:r>
          </a:p>
          <a:p>
            <a:pPr fontAlgn="base"/>
            <a:r>
              <a:rPr lang="cs-CZ" dirty="0"/>
              <a:t>Změna způsobu hodnocení na 2. stupni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0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Tripartitní schůzky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vyžádání rodičů nebo vyučujících.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2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 vyplní přihlášku v ŽK.</a:t>
            </a:r>
          </a:p>
          <a:p>
            <a:r>
              <a:rPr lang="cs-CZ" dirty="0" smtClean="0"/>
              <a:t>Velká třídní </a:t>
            </a:r>
            <a:r>
              <a:rPr lang="cs-CZ" dirty="0"/>
              <a:t>fotka </a:t>
            </a:r>
            <a:r>
              <a:rPr lang="cs-CZ" dirty="0" smtClean="0"/>
              <a:t>35 Kč.</a:t>
            </a:r>
          </a:p>
          <a:p>
            <a:r>
              <a:rPr lang="cs-CZ" dirty="0" smtClean="0"/>
              <a:t>Skupinové fotografie jen v rámci třídy.</a:t>
            </a:r>
          </a:p>
          <a:p>
            <a:r>
              <a:rPr lang="cs-CZ" dirty="0" smtClean="0"/>
              <a:t>Pokud volíte skupinovou fotku, pak dostanete 3 fotky za </a:t>
            </a:r>
            <a:r>
              <a:rPr lang="cs-CZ" dirty="0"/>
              <a:t>30 Kč.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1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Natáčení České televize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Termín natáčení přesunut na září.</a:t>
            </a:r>
          </a:p>
          <a:p>
            <a:endParaRPr lang="cs-CZ" dirty="0" smtClean="0"/>
          </a:p>
          <a:p>
            <a:r>
              <a:rPr lang="cs-CZ" dirty="0" smtClean="0"/>
              <a:t>Až to bude aktuální, rodiče podepíšou souhlas s natáčením. </a:t>
            </a:r>
          </a:p>
        </p:txBody>
      </p:sp>
    </p:spTree>
    <p:extLst>
      <p:ext uri="{BB962C8B-B14F-4D97-AF65-F5344CB8AC3E}">
        <p14:creationId xmlns:p14="http://schemas.microsoft.com/office/powerpoint/2010/main" val="40874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Jednodenní školní výlet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 Jihlava</a:t>
            </a:r>
          </a:p>
          <a:p>
            <a:r>
              <a:rPr lang="cs-CZ" dirty="0" smtClean="0"/>
              <a:t>Středa 23. června</a:t>
            </a:r>
          </a:p>
          <a:p>
            <a:endParaRPr lang="cs-CZ" dirty="0" smtClean="0"/>
          </a:p>
          <a:p>
            <a:r>
              <a:rPr lang="cs-CZ" dirty="0" smtClean="0"/>
              <a:t>Dopoledne: návštěva zoo</a:t>
            </a:r>
          </a:p>
          <a:p>
            <a:r>
              <a:rPr lang="cs-CZ" dirty="0" smtClean="0"/>
              <a:t>Oběd: velká svačina/občerstvení</a:t>
            </a:r>
          </a:p>
          <a:p>
            <a:r>
              <a:rPr lang="cs-CZ" dirty="0" smtClean="0"/>
              <a:t>Odpoledne: Robinson park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7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v přírodě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14. června do 18. června</a:t>
            </a:r>
          </a:p>
          <a:p>
            <a:r>
              <a:rPr lang="cs-CZ" dirty="0" smtClean="0"/>
              <a:t>Místo: Jizbice</a:t>
            </a:r>
          </a:p>
          <a:p>
            <a:r>
              <a:rPr lang="cs-CZ" dirty="0" smtClean="0"/>
              <a:t>Cena: 1500 Kč včetně dopravy a jídla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0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na 2.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Známkování od 7. 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Prázdninová družina až do 16. července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Početník a vyjmenovaná slova z TF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</TotalTime>
  <Words>151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Špendlík</vt:lpstr>
      <vt:lpstr>Rodičovská schůzka</vt:lpstr>
      <vt:lpstr>Témata</vt:lpstr>
      <vt:lpstr>Tripartitní schůzky</vt:lpstr>
      <vt:lpstr>Focení</vt:lpstr>
      <vt:lpstr>Natáčení České televize</vt:lpstr>
      <vt:lpstr>Jednodenní školní výlet</vt:lpstr>
      <vt:lpstr>Škola v přírodě</vt:lpstr>
      <vt:lpstr>Hodnocení na 2. stupni</vt:lpstr>
      <vt:lpstr>Závěrem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Rodičovská schůzka</dc:title>
  <dc:creator>PC</dc:creator>
  <cp:lastModifiedBy>PC</cp:lastModifiedBy>
  <cp:revision>7</cp:revision>
  <dcterms:created xsi:type="dcterms:W3CDTF">2021-05-26T12:53:15Z</dcterms:created>
  <dcterms:modified xsi:type="dcterms:W3CDTF">2021-05-26T13:18:21Z</dcterms:modified>
</cp:coreProperties>
</file>